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64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292" r:id="rId21"/>
  </p:sldIdLst>
  <p:sldSz cx="12192000" cy="6858000"/>
  <p:notesSz cx="6858000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2349" autoAdjust="0"/>
  </p:normalViewPr>
  <p:slideViewPr>
    <p:cSldViewPr snapToGrid="0" snapToObjects="1">
      <p:cViewPr varScale="1">
        <p:scale>
          <a:sx n="105" d="100"/>
          <a:sy n="105" d="100"/>
        </p:scale>
        <p:origin x="80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DE697-D72E-4B18-B091-FAF2A4416C4C}" type="datetimeFigureOut">
              <a:rPr lang="tr-TR" smtClean="0"/>
              <a:pPr/>
              <a:t>9.08.2022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FA0FC-9713-4A13-B96E-8A8F19CABEB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06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B0D6B7F-8E3E-7547-880A-93273F4CA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3ACB160-EBD4-CD4F-8A03-CBA3B1071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A8CFEA-1471-A343-A6F5-2AEE4B5D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E62BA1-DC62-9442-842C-B7EB3C45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24B2B8-DEAD-3740-A31B-E58C90C8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38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EEF9465-9E61-2A45-9E1C-9B1DD677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CF82027-40E3-CA4F-ADB6-B37E43DFD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B21DC9-EF55-1949-BADA-A44D66DD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AB1A2BE-9781-C446-AD9D-73C9CAA7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8EEEB1-7885-9246-948F-75F1478F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774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8E6A07C-183C-AA4D-A48F-235E01EA3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72F6E41-07C4-1146-B784-5FEEB04C5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E30410-C6CB-E848-AEDD-33E9F7AB9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DD9F82-B808-1847-833E-5B92F0A2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5950D5-F97B-954E-9BE0-7BD06BC7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00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D16A68C-A2C2-8347-9A55-E54B4FB3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46FBEB-55CF-5D4A-8828-61A81017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2D850B-6776-E94E-A505-5A0671C1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122D31-9B8A-DD49-9648-196E3D9D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778C39-1AF8-724A-87F1-4ACB50A7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84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7C2F27-8C3E-4542-A4CE-21023B6D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6148D7-8C2C-2647-9E0A-DC6632F8F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D3372D-4CF6-6942-8E6B-7F00E382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7F56942-51CA-0940-9A79-69B49BC0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68E719-84DC-7444-8502-344851C1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659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642745-B44E-0C4C-B297-D846A94E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F160EE-61F7-804E-A4FE-FB456D7FD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C3CEFA-6A66-0A4B-9A45-AF71E2001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DC9624E-5F5B-4142-98A2-EFF1590C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9.08.2022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C9E81AE-9DB6-6042-814D-8661BCC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B8C8AB-1208-454D-8813-3F828938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42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484918-F1F5-4E40-8B41-8FA73DDD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D6542AB-D3B0-434A-950F-D3DE1736D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2B57A9F-C114-8E46-BF12-52CB7BBB0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C0AB40A-D170-0B4B-A829-1AFE3AFAD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386C59C-FB1B-E14F-8A81-68759FC31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F371083-6434-6D42-B577-25EB2A37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9.08.2022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407711-7513-3044-BD3D-3A4F0D00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71107F0-660F-524E-9826-4BB8BFF2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61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2B38E9-74D6-7F4D-8E02-679002F2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8F20D9C-FE9B-DA41-99FE-8816F84EC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9.08.2022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9F63334-0026-D04C-BDAA-EE35F2C7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FEDE7B4-F0EF-4B49-BE71-EBA05491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15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43BEEDE-1BBD-EC42-9F8E-03C3DF40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9.08.2022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9ED3F64-EF43-9544-8660-1864EDD4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36D7664-66C2-024A-9A2B-35A15D60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26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94D8C05-AE5B-5043-B51F-E17B5A23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A05630-BCA5-FB4D-93C6-6CCEFF91E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C79D7D5-188C-C848-922B-50B7130FB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B780048-F870-0F4D-9044-5C5CD80A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9.08.2022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7390C5-DFC9-7A45-85CE-FB39A2FB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8E7FF04-7CB0-AD4B-9462-BF304883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32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1EF237A-109B-DC44-8922-3C489C97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BB65A28-36D0-EB46-811D-7BA9C06A2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F2CF031-4BC0-4347-A6F3-1474745F9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39CD7A-F87F-944C-8E71-5C710BC6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9.08.2022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D6C2C55-1133-F44A-8F59-CEC5F6DD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AF29D45-8CF8-0442-9C5B-FE89F87E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20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BAACDDB-1B03-4742-ADD0-B85A85BF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6B376DE-4DB4-3649-9DDC-A2F004957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1055BF-FF7F-A54F-BDF1-6FA7ED3A6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F19CE-2A48-CC4E-96C9-E975C7B3A9D6}" type="datetimeFigureOut">
              <a:rPr lang="tr-TR" smtClean="0"/>
              <a:pPr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F706AE-2DD6-444A-9FA8-F2E30996C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990024-CCCC-C944-902B-F5A57AD4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D2454B7C-D80B-9141-A39D-949BBCC1E65A}"/>
              </a:ext>
            </a:extLst>
          </p:cNvPr>
          <p:cNvSpPr/>
          <p:nvPr/>
        </p:nvSpPr>
        <p:spPr>
          <a:xfrm>
            <a:off x="0" y="6440556"/>
            <a:ext cx="12192000" cy="417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dirty="0"/>
          </a:p>
        </p:txBody>
      </p: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14BF67AA-D3C7-9348-BA50-E7C2841988AB}"/>
              </a:ext>
            </a:extLst>
          </p:cNvPr>
          <p:cNvCxnSpPr>
            <a:cxnSpLocks/>
          </p:cNvCxnSpPr>
          <p:nvPr/>
        </p:nvCxnSpPr>
        <p:spPr>
          <a:xfrm>
            <a:off x="639416" y="4428953"/>
            <a:ext cx="10913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Alt Başlık 4">
            <a:extLst>
              <a:ext uri="{FF2B5EF4-FFF2-40B4-BE49-F238E27FC236}">
                <a16:creationId xmlns:a16="http://schemas.microsoft.com/office/drawing/2014/main" id="{917626B9-24E6-E247-BDF6-8C6F0200A6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2800" y="3120762"/>
            <a:ext cx="9144000" cy="6047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ctr"/>
            <a:r>
              <a:rPr lang="tr-TR" sz="3600" b="1" dirty="0">
                <a:solidFill>
                  <a:schemeClr val="accent1"/>
                </a:solidFill>
              </a:rPr>
              <a:t>ANNE BABA ÇOCUK ETKİLİ İLETİŞİM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04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1089661" y="1843950"/>
            <a:ext cx="2272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Anne Baba Çocuk Etkili İletişim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590180" y="2071426"/>
            <a:ext cx="637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İlgili ve Demokratik Anne Baba Tutumu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F0F6-A767-4581-A744-0321DCFC4CFA}"/>
              </a:ext>
            </a:extLst>
          </p:cNvPr>
          <p:cNvSpPr txBox="1"/>
          <p:nvPr/>
        </p:nvSpPr>
        <p:spPr>
          <a:xfrm>
            <a:off x="4699909" y="2663107"/>
            <a:ext cx="28530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İlgili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demokratik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baba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tutumu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sergileyen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ailenin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çocukları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özgüvenli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yaratıcı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uyumlu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mutlu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vb.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kişilik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özellikleri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taşır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" name="Resim 1">
            <a:extLst>
              <a:ext uri="{FF2B5EF4-FFF2-40B4-BE49-F238E27FC236}">
                <a16:creationId xmlns:a16="http://schemas.microsoft.com/office/drawing/2014/main" id="{A4B818E2-02F2-4326-9C20-85739DBB7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71" y="2663107"/>
            <a:ext cx="3697682" cy="2672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886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1089661" y="1843950"/>
            <a:ext cx="2272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Anne Baba Çocuk Etkili İletişim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590180" y="2071426"/>
            <a:ext cx="637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Etkili İletişim İçin Dikkat Edilmesi Gereken Kurallar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F0F6-A767-4581-A744-0321DCFC4CFA}"/>
              </a:ext>
            </a:extLst>
          </p:cNvPr>
          <p:cNvSpPr txBox="1"/>
          <p:nvPr/>
        </p:nvSpPr>
        <p:spPr>
          <a:xfrm>
            <a:off x="4699909" y="2663107"/>
            <a:ext cx="28530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Dinleme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becerisi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dil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Beden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dilini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etkili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kullanma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Resim 2">
            <a:extLst>
              <a:ext uri="{FF2B5EF4-FFF2-40B4-BE49-F238E27FC236}">
                <a16:creationId xmlns:a16="http://schemas.microsoft.com/office/drawing/2014/main" id="{F32A9DEB-2023-4864-9B84-995AC4177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94" y="2663107"/>
            <a:ext cx="4518785" cy="2082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133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40091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F477CF-5AAA-47F0-91B2-8193080F8E6E}"/>
              </a:ext>
            </a:extLst>
          </p:cNvPr>
          <p:cNvSpPr txBox="1"/>
          <p:nvPr/>
        </p:nvSpPr>
        <p:spPr>
          <a:xfrm>
            <a:off x="1784621" y="2828835"/>
            <a:ext cx="9070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Güzel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Konuşmak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İçin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Tek Bir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Yol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Vardır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Dinlemeyi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Öğrenmek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.                    </a:t>
            </a:r>
          </a:p>
          <a:p>
            <a:pPr algn="ctr"/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Cristhoper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Morley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3148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1089661" y="1843950"/>
            <a:ext cx="2272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Anne Baba Çocuk Etkili İletişim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590180" y="2071426"/>
            <a:ext cx="637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Dinleme Becerisi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F0F6-A767-4581-A744-0321DCFC4CFA}"/>
              </a:ext>
            </a:extLst>
          </p:cNvPr>
          <p:cNvSpPr txBox="1"/>
          <p:nvPr/>
        </p:nvSpPr>
        <p:spPr>
          <a:xfrm>
            <a:off x="4699909" y="2663107"/>
            <a:ext cx="337424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Etkili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başarılı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iletişim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kurmanın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önemli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öğesidir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Çocuğun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kendisini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önemli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anlaşılabilir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hissetmesi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için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önemlidir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Dinleme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olayını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başarmak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için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yüz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yüze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iletişim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önemli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unsurdur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noktada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beden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dilide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önem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taşıyor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1" name="Resim 1">
            <a:extLst>
              <a:ext uri="{FF2B5EF4-FFF2-40B4-BE49-F238E27FC236}">
                <a16:creationId xmlns:a16="http://schemas.microsoft.com/office/drawing/2014/main" id="{0978966D-667A-4EBB-BF58-EDC9A693E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050" y="2663107"/>
            <a:ext cx="3374243" cy="2174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088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1089661" y="1843950"/>
            <a:ext cx="2272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Anne Baba Çocuk Etkili İletişim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590180" y="2071426"/>
            <a:ext cx="637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Ben Dili - Sen Dili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F0F6-A767-4581-A744-0321DCFC4CFA}"/>
              </a:ext>
            </a:extLst>
          </p:cNvPr>
          <p:cNvSpPr txBox="1"/>
          <p:nvPr/>
        </p:nvSpPr>
        <p:spPr>
          <a:xfrm>
            <a:off x="4699909" y="2663107"/>
            <a:ext cx="34656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Çocuğun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kabul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edilemeyen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davranışları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karşısında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suçlayıcı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yargılayıcı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değerlendirici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eleştirici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mesajları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içeren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“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denir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çocuklara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kendilerini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suçlu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hissettirir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Resim 2">
            <a:extLst>
              <a:ext uri="{FF2B5EF4-FFF2-40B4-BE49-F238E27FC236}">
                <a16:creationId xmlns:a16="http://schemas.microsoft.com/office/drawing/2014/main" id="{F75F8FEA-4B79-475C-A229-824BE727E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96" y="2663107"/>
            <a:ext cx="2820052" cy="2105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921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1089661" y="1843950"/>
            <a:ext cx="2272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Anne Baba Çocuk Etkili İletişim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590180" y="2071426"/>
            <a:ext cx="637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Ben Dili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F0F6-A767-4581-A744-0321DCFC4CFA}"/>
              </a:ext>
            </a:extLst>
          </p:cNvPr>
          <p:cNvSpPr txBox="1"/>
          <p:nvPr/>
        </p:nvSpPr>
        <p:spPr>
          <a:xfrm>
            <a:off x="4699909" y="2663107"/>
            <a:ext cx="34656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paylaşımcı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iletişimci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çocukların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hoşuna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giden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dildir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Bu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güven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verir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özgüveni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artırır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Çocukları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cesaretlendirir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motive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eder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arzu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edilen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davranışları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yapmaya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teşvik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eder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1" name="Resim 1">
            <a:extLst>
              <a:ext uri="{FF2B5EF4-FFF2-40B4-BE49-F238E27FC236}">
                <a16:creationId xmlns:a16="http://schemas.microsoft.com/office/drawing/2014/main" id="{C493BB7E-1AD1-4E49-A0CC-819639BA8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34" y="2663107"/>
            <a:ext cx="3318924" cy="2239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9440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1089661" y="1843950"/>
            <a:ext cx="2272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Anne Baba Çocuk Etkili İletişim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590180" y="2071426"/>
            <a:ext cx="637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Beden Dili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F0F6-A767-4581-A744-0321DCFC4CFA}"/>
              </a:ext>
            </a:extLst>
          </p:cNvPr>
          <p:cNvSpPr txBox="1"/>
          <p:nvPr/>
        </p:nvSpPr>
        <p:spPr>
          <a:xfrm>
            <a:off x="4699909" y="2663107"/>
            <a:ext cx="34656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Kişiler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arası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iletişim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sadece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konuşmanın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ötesinde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şeydir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Yüz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mimik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ifadelerimiz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bakış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göz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teması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kurmamız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baş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hareketlerimiz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oturuş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ayakta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duruş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sırasındaki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bedenin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durumu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kurduğumuz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fiziksel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temaslar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karşımızdaki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bireye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mesaj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verir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Resim 1">
            <a:extLst>
              <a:ext uri="{FF2B5EF4-FFF2-40B4-BE49-F238E27FC236}">
                <a16:creationId xmlns:a16="http://schemas.microsoft.com/office/drawing/2014/main" id="{773EE0A8-D72E-459B-8F27-2BF862BFD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985" y="2663107"/>
            <a:ext cx="3428653" cy="2094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1328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1089661" y="1843950"/>
            <a:ext cx="2272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Anne Baba Çocuk Etkili İletişim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590180" y="2071426"/>
            <a:ext cx="665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Anne Babalara Çocuklarıyla Sağlıklı İletişim Kurmak İçin Öneriler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F0F6-A767-4581-A744-0321DCFC4CFA}"/>
              </a:ext>
            </a:extLst>
          </p:cNvPr>
          <p:cNvSpPr txBox="1"/>
          <p:nvPr/>
        </p:nvSpPr>
        <p:spPr>
          <a:xfrm>
            <a:off x="4590180" y="2924486"/>
            <a:ext cx="65121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Çocuğunuzla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ilgilendiğinizi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ihtiyacı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olduğunda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yanında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olduğunuzu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yardım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edeceğinizi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bilmesini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sağlayın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Konuşmak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için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kimsenin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olmadığı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sakin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seçerek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konuşmalarınızı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özel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tutun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Başka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insanların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önünde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utandırıp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güç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duruma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düşürecek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şekilde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konuşmayın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Salak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zekâlı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tembel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yaramaz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gibi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aşağılayıcı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sözler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kullanmayın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97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1089661" y="1843950"/>
            <a:ext cx="2272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Anne Baba Çocuk Etkili İletişim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590180" y="2071426"/>
            <a:ext cx="665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Anne Babalara Çocuklarıyla Sağlıklı İletişim Kurmak İçin Öneriler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F0F6-A767-4581-A744-0321DCFC4CFA}"/>
              </a:ext>
            </a:extLst>
          </p:cNvPr>
          <p:cNvSpPr txBox="1"/>
          <p:nvPr/>
        </p:nvSpPr>
        <p:spPr>
          <a:xfrm>
            <a:off x="4590180" y="2924486"/>
            <a:ext cx="65121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sinirliyseniz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yorgunsanız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konuşmanızı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erteleyerek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daha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sonra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yapınız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Çocuğunuz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sizinle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konuşmak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istediği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zaman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televizyonu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kapatın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gazeteyi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elinizden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bırakın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telefon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görüşmesi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yapmaktan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kaçının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Çocuğunuzun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tepesinden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konuşmayın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onun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düzeyine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inerek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göz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teması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kurun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Çocuğun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olumsuz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davranışını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düzeltirken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“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mesajı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yerine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“ben”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mesajı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verin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Olayların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nedenini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sormayın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ne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olduğunu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sorun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0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40091" cy="6858000"/>
          </a:xfrm>
          <a:prstGeom prst="rect">
            <a:avLst/>
          </a:prstGeom>
        </p:spPr>
      </p:pic>
      <p:pic>
        <p:nvPicPr>
          <p:cNvPr id="4" name="Resim 1">
            <a:extLst>
              <a:ext uri="{FF2B5EF4-FFF2-40B4-BE49-F238E27FC236}">
                <a16:creationId xmlns:a16="http://schemas.microsoft.com/office/drawing/2014/main" id="{A4CDC207-8E02-4919-AB47-F7FDD5A97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96" y="1549404"/>
            <a:ext cx="3950207" cy="3759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828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1089661" y="1843950"/>
            <a:ext cx="2272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Anne Baba Çocuk Etkili İletişim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590180" y="2071426"/>
            <a:ext cx="6374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İletişim Nedir?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Anne Baba İletişim Tarzları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İletişim İçin Dikkat Edilmesi Gereken İlkeler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Anne Babalara Çocuklarıyla Etkili ve Sağlıklı İletişim İçin Öneriler</a:t>
            </a:r>
          </a:p>
        </p:txBody>
      </p:sp>
    </p:spTree>
    <p:extLst>
      <p:ext uri="{BB962C8B-B14F-4D97-AF65-F5344CB8AC3E}">
        <p14:creationId xmlns:p14="http://schemas.microsoft.com/office/powerpoint/2010/main" val="339270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4009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03DDA2-79A0-40CA-A930-98D64A3A8507}"/>
              </a:ext>
            </a:extLst>
          </p:cNvPr>
          <p:cNvSpPr txBox="1"/>
          <p:nvPr/>
        </p:nvSpPr>
        <p:spPr>
          <a:xfrm>
            <a:off x="4802141" y="2798064"/>
            <a:ext cx="3035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1"/>
                </a:solidFill>
              </a:rPr>
              <a:t>TEŞEKKÜRLER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1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1089661" y="1843950"/>
            <a:ext cx="2272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Anne Baba Çocuk Etkili İletişim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590180" y="2071426"/>
            <a:ext cx="637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İletişim Nedir?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F0F6-A767-4581-A744-0321DCFC4CFA}"/>
              </a:ext>
            </a:extLst>
          </p:cNvPr>
          <p:cNvSpPr txBox="1"/>
          <p:nvPr/>
        </p:nvSpPr>
        <p:spPr>
          <a:xfrm>
            <a:off x="4590180" y="2700820"/>
            <a:ext cx="30176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İletişim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genel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olarak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bir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mesaj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alışverişidir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İletişim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bir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kişiden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kaynak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diğer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kişi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veya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kişilere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alıcı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bir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kanal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aracılığıyla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bilgi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aktarım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süresidir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1" name="Resim 8">
            <a:extLst>
              <a:ext uri="{FF2B5EF4-FFF2-40B4-BE49-F238E27FC236}">
                <a16:creationId xmlns:a16="http://schemas.microsoft.com/office/drawing/2014/main" id="{E4B80A97-DFC3-4944-B0CE-67482C7D0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86" y="2567225"/>
            <a:ext cx="3893267" cy="2821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800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1089661" y="1843950"/>
            <a:ext cx="2272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Anne Baba Çocuk Etkili İletişim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590180" y="2071426"/>
            <a:ext cx="637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İletişim Hatası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F0F6-A767-4581-A744-0321DCFC4CFA}"/>
              </a:ext>
            </a:extLst>
          </p:cNvPr>
          <p:cNvSpPr txBox="1"/>
          <p:nvPr/>
        </p:nvSpPr>
        <p:spPr>
          <a:xfrm>
            <a:off x="4590180" y="2700820"/>
            <a:ext cx="38863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Örneğin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telefonda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verdiğimiz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mesaja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beden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dilimiz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mimiklerimiz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eşlik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etmediği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için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alıcının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farklı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tepki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doğurmasına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neden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olabilir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çocukla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konuşurken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yetişkinlerle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konuşur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gibi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karmaşık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akademik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kullanınca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anlaşılmaz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olur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sağlıklı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iletişim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kurulmaz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Resim 12">
            <a:extLst>
              <a:ext uri="{FF2B5EF4-FFF2-40B4-BE49-F238E27FC236}">
                <a16:creationId xmlns:a16="http://schemas.microsoft.com/office/drawing/2014/main" id="{83EE30E6-9D16-4249-AFAB-8F481BF25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28" y="2700820"/>
            <a:ext cx="2818407" cy="1847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19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1089661" y="1843950"/>
            <a:ext cx="2272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Anne Baba Çocuk Etkili İletişim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82090" y="2105560"/>
            <a:ext cx="419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Bireyler kendi aralarında iletişim kurarken bilinçli yada farkında olmadan bir takım çatışmalar yaratacak tavırda ifadeler kullanırlar.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F0F6-A767-4581-A744-0321DCFC4CFA}"/>
              </a:ext>
            </a:extLst>
          </p:cNvPr>
          <p:cNvSpPr txBox="1"/>
          <p:nvPr/>
        </p:nvSpPr>
        <p:spPr>
          <a:xfrm>
            <a:off x="4482090" y="3441552"/>
            <a:ext cx="39510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Bunlar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Emir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vermek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Öğüt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vermek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Alaycı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ifadeler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kullanmak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Yargılamak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Sorgulamak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vb.</a:t>
            </a:r>
          </a:p>
        </p:txBody>
      </p:sp>
      <p:pic>
        <p:nvPicPr>
          <p:cNvPr id="11" name="Resim 11">
            <a:extLst>
              <a:ext uri="{FF2B5EF4-FFF2-40B4-BE49-F238E27FC236}">
                <a16:creationId xmlns:a16="http://schemas.microsoft.com/office/drawing/2014/main" id="{FB62E156-7235-424F-BA24-55AE5DA27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04" y="2105560"/>
            <a:ext cx="2664513" cy="3170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614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1089661" y="1843950"/>
            <a:ext cx="2272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Anne Baba Çocuk Etkili İletişim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590180" y="2071426"/>
            <a:ext cx="637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Anne-Baba İletişim Tarzları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F0F6-A767-4581-A744-0321DCFC4CFA}"/>
              </a:ext>
            </a:extLst>
          </p:cNvPr>
          <p:cNvSpPr txBox="1"/>
          <p:nvPr/>
        </p:nvSpPr>
        <p:spPr>
          <a:xfrm>
            <a:off x="4699909" y="2663107"/>
            <a:ext cx="26218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Özgürlükçü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izin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verici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babalar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Pasif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anne-babalar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Otoriter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anne-babalar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İlgili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demokratik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anne-babalar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Resim 13">
            <a:extLst>
              <a:ext uri="{FF2B5EF4-FFF2-40B4-BE49-F238E27FC236}">
                <a16:creationId xmlns:a16="http://schemas.microsoft.com/office/drawing/2014/main" id="{9FC48B8A-553D-47D9-9EFB-FF5202B46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0" y="2404152"/>
            <a:ext cx="3399080" cy="1468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Resim 14">
            <a:extLst>
              <a:ext uri="{FF2B5EF4-FFF2-40B4-BE49-F238E27FC236}">
                <a16:creationId xmlns:a16="http://schemas.microsoft.com/office/drawing/2014/main" id="{DC65E3AC-064A-4165-B81A-B6AC43546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705" y="3964025"/>
            <a:ext cx="2496850" cy="1463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245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1089661" y="1843950"/>
            <a:ext cx="2272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Anne Baba Çocuk Etkili İletişim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590180" y="2071426"/>
            <a:ext cx="637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Özgürlükçü, İzin Verici Anne Babalar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F0F6-A767-4581-A744-0321DCFC4CFA}"/>
              </a:ext>
            </a:extLst>
          </p:cNvPr>
          <p:cNvSpPr txBox="1"/>
          <p:nvPr/>
        </p:nvSpPr>
        <p:spPr>
          <a:xfrm>
            <a:off x="4699909" y="2663107"/>
            <a:ext cx="393202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Çocuklarının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davranışı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karşısında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Hayır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diyemeyen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ebeveyn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tutumu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Çocuğun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davranışları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karşısında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"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ilgisiz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kayıtsız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"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davranışlar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sergileyen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babadır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Onlar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için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çocuğun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varlığı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yokluğu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belli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değildir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durumu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çocuğa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hissettirecek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düzeyde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yaparlar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çekingen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yada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agresif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özellikler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taşıyabilir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7571B975-AAA5-4BE0-B89D-00B19B2C2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36" y="3039310"/>
            <a:ext cx="3291840" cy="2386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580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1089661" y="1843950"/>
            <a:ext cx="2272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Anne Baba Çocuk Etkili İletişim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590180" y="2071426"/>
            <a:ext cx="637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Otoriter Anne Baba Tutumu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F0F6-A767-4581-A744-0321DCFC4CFA}"/>
              </a:ext>
            </a:extLst>
          </p:cNvPr>
          <p:cNvSpPr txBox="1"/>
          <p:nvPr/>
        </p:nvSpPr>
        <p:spPr>
          <a:xfrm>
            <a:off x="4699909" y="2663107"/>
            <a:ext cx="39320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Otoriter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ebeveynler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itaate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değer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verirler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Onlara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göre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hayatın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nasıl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yaşanacağı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kurallarla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kontrol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edilir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her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şey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önceden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şekillendirilir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ceza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almaktan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korktuğu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için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itaat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etmeyi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öğrenir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Yetişkin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döneminde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kendi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başına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hareket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edemez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halegelirler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Resim 1">
            <a:extLst>
              <a:ext uri="{FF2B5EF4-FFF2-40B4-BE49-F238E27FC236}">
                <a16:creationId xmlns:a16="http://schemas.microsoft.com/office/drawing/2014/main" id="{59ADF9B3-A41A-409E-A5B2-4500F94D5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36" y="2732691"/>
            <a:ext cx="3064424" cy="2169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02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1089661" y="1843950"/>
            <a:ext cx="2272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Anne Baba Çocuk Etkili İletişim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590180" y="2071426"/>
            <a:ext cx="637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İlgili ve Demokratik Anne Baba Tutumu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F0F6-A767-4581-A744-0321DCFC4CFA}"/>
              </a:ext>
            </a:extLst>
          </p:cNvPr>
          <p:cNvSpPr txBox="1"/>
          <p:nvPr/>
        </p:nvSpPr>
        <p:spPr>
          <a:xfrm>
            <a:off x="4699909" y="2663107"/>
            <a:ext cx="68306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Çocuğun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sorumluluk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alması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eğitimin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öncelikleri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arasındadır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Bu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nedenle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çocuğa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seçim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yapması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sağlanan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fırsat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sunulur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yaptığı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seçimlerin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sonuçlarını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yaşarken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ihtiyacı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olan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rehberlik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verilir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Bunları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yaparken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de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takım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kurallar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belirlemeyi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ihmal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etmezler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Gerekli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durumlarda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çocukla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beraber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kural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belirlerler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şekilde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eğitilen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çocuk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sorumluluk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duygusu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geliştirir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daha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mantıklı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seçimler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yapar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değişikliklere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ayak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uydurur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kendine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güveni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gelir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413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734</Words>
  <Application>Microsoft Office PowerPoint</Application>
  <PresentationFormat>Widescreen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Sertaç Şipka</dc:creator>
  <cp:lastModifiedBy>Deniz Çetin</cp:lastModifiedBy>
  <cp:revision>183</cp:revision>
  <cp:lastPrinted>2021-10-20T11:15:50Z</cp:lastPrinted>
  <dcterms:created xsi:type="dcterms:W3CDTF">2018-07-20T08:44:31Z</dcterms:created>
  <dcterms:modified xsi:type="dcterms:W3CDTF">2022-08-09T08:44:18Z</dcterms:modified>
</cp:coreProperties>
</file>